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5720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Advanced(2) – Property(1) - Underscore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2.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Property(1) - Underscore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Underscore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Property(1) - Underscore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</a:t>
            </a:r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언더스코어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접근지정자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이해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Property(1) - Underscore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48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65</cp:revision>
  <dcterms:created xsi:type="dcterms:W3CDTF">2020-11-27T19:15:27Z</dcterms:created>
  <dcterms:modified xsi:type="dcterms:W3CDTF">2020-11-28T06:43:35Z</dcterms:modified>
</cp:coreProperties>
</file>